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71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53EB8-3FFD-41CD-B584-9A7E2C84FEF6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0446-3BEE-4C63-BDBA-2CA819DED9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2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C0446-3BEE-4C63-BDBA-2CA819DED94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15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85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85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0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89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34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3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17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41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2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2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DBFA-3AF5-42FC-8158-F89E86830E27}" type="datetimeFigureOut">
              <a:rPr lang="nl-NL" smtClean="0"/>
              <a:t>6-4-2011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AE87-6A5B-4380-AC33-13647F2072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6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rush Script MT" pitchFamily="66" charset="0"/>
              </a:rPr>
              <a:t>Natura 2000</a:t>
            </a:r>
            <a:endParaRPr lang="nl-NL" dirty="0">
              <a:solidFill>
                <a:srgbClr val="00B050"/>
              </a:solidFill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Wetgeving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natuurgebieden</a:t>
            </a:r>
            <a:r>
              <a:rPr lang="en-US" dirty="0" smtClean="0"/>
              <a:t> in </a:t>
            </a:r>
            <a:r>
              <a:rPr lang="en-US" u="sng" dirty="0" smtClean="0"/>
              <a:t>Europa </a:t>
            </a:r>
            <a:r>
              <a:rPr lang="en-US" sz="2400" u="sng" dirty="0" smtClean="0"/>
              <a:t>(</a:t>
            </a:r>
            <a:r>
              <a:rPr lang="en-US" sz="2400" u="sng" dirty="0" err="1" smtClean="0"/>
              <a:t>o.a</a:t>
            </a:r>
            <a:r>
              <a:rPr lang="en-US" sz="2400" u="sng" dirty="0" smtClean="0"/>
              <a:t>. </a:t>
            </a:r>
            <a:r>
              <a:rPr lang="en-US" sz="2400" u="sng" dirty="0" err="1" smtClean="0"/>
              <a:t>Veluwe</a:t>
            </a:r>
            <a:r>
              <a:rPr lang="en-US" sz="2400" u="sng" dirty="0" smtClean="0"/>
              <a:t>)</a:t>
            </a:r>
          </a:p>
          <a:p>
            <a:pPr marL="0" indent="0" algn="ctr">
              <a:buNone/>
            </a:pPr>
            <a:r>
              <a:rPr lang="en-US" b="1" i="1" u="sng" dirty="0" err="1" smtClean="0">
                <a:solidFill>
                  <a:srgbClr val="0070C0"/>
                </a:solidFill>
              </a:rPr>
              <a:t>Doelen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dirty="0" err="1" smtClean="0"/>
              <a:t>Stimulering</a:t>
            </a:r>
            <a:r>
              <a:rPr lang="en-US" dirty="0" smtClean="0"/>
              <a:t>; </a:t>
            </a:r>
            <a:r>
              <a:rPr lang="en-US" dirty="0" err="1" smtClean="0"/>
              <a:t>Biodiversiteit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soortenrijkdom</a:t>
            </a:r>
            <a:endParaRPr lang="en-US" dirty="0" smtClean="0"/>
          </a:p>
          <a:p>
            <a:r>
              <a:rPr lang="en-US" dirty="0" err="1" smtClean="0"/>
              <a:t>Bescherming</a:t>
            </a:r>
            <a:r>
              <a:rPr lang="en-US" dirty="0" smtClean="0"/>
              <a:t>; </a:t>
            </a:r>
            <a:r>
              <a:rPr lang="en-US" dirty="0" err="1" smtClean="0"/>
              <a:t>Habitattypen</a:t>
            </a:r>
            <a:endParaRPr lang="en-US" b="1" i="1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i="1" u="sng" dirty="0" err="1" smtClean="0">
                <a:solidFill>
                  <a:srgbClr val="0070C0"/>
                </a:solidFill>
              </a:rPr>
              <a:t>Bescherming</a:t>
            </a:r>
            <a:endParaRPr lang="en-US" b="1" i="1" u="sng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Spanningsveld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tussen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verschillende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belanghebbenden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Buizerd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12776"/>
            <a:ext cx="71437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Houtsnip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9250"/>
            <a:ext cx="7200800" cy="469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Goudvink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7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ush Script MT" pitchFamily="66" charset="0"/>
              </a:rPr>
              <a:t>VOS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5272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ush Script MT" pitchFamily="66" charset="0"/>
              </a:rPr>
              <a:t>Das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37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Wezel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4024"/>
            <a:ext cx="5688632" cy="386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Rosse</a:t>
            </a:r>
            <a:r>
              <a:rPr lang="en-US" sz="4000" b="1" dirty="0" smtClean="0">
                <a:latin typeface="Brush Script MT" pitchFamily="66" charset="0"/>
              </a:rPr>
              <a:t> </a:t>
            </a:r>
            <a:r>
              <a:rPr lang="en-US" sz="4000" b="1" dirty="0" err="1" smtClean="0">
                <a:latin typeface="Brush Script MT" pitchFamily="66" charset="0"/>
              </a:rPr>
              <a:t>Vleermuis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2" y="1268760"/>
            <a:ext cx="81369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Ringslang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88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Hazelworm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8750"/>
            <a:ext cx="6624736" cy="473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Steun</a:t>
            </a:r>
            <a:r>
              <a:rPr lang="en-US" b="1" u="sng" dirty="0" smtClean="0"/>
              <a:t> hard </a:t>
            </a:r>
            <a:r>
              <a:rPr lang="en-US" b="1" u="sng" dirty="0" err="1" smtClean="0"/>
              <a:t>nodig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juist</a:t>
            </a:r>
            <a:r>
              <a:rPr lang="en-US" b="1" u="sng" dirty="0" smtClean="0"/>
              <a:t> nu!!!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www.SBNE–Beekbergen.nl</a:t>
            </a:r>
            <a:endParaRPr lang="en-US" sz="4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Met </a:t>
            </a:r>
            <a:r>
              <a:rPr lang="en-US" sz="4000" b="1" dirty="0" err="1" smtClean="0">
                <a:solidFill>
                  <a:srgbClr val="C00000"/>
                </a:solidFill>
              </a:rPr>
              <a:t>aandacht</a:t>
            </a:r>
            <a:r>
              <a:rPr lang="en-US" sz="4000" b="1" dirty="0" smtClean="0">
                <a:solidFill>
                  <a:srgbClr val="C00000"/>
                </a:solidFill>
              </a:rPr>
              <a:t> voor: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       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Lokale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omstandigheden</a:t>
            </a:r>
            <a:r>
              <a:rPr lang="en-US" sz="4800" b="1" dirty="0" smtClean="0">
                <a:solidFill>
                  <a:srgbClr val="7030A0"/>
                </a:solidFill>
              </a:rPr>
              <a:t> op het </a:t>
            </a:r>
            <a:r>
              <a:rPr lang="en-US" sz="4800" b="1" dirty="0" err="1" smtClean="0">
                <a:solidFill>
                  <a:srgbClr val="7030A0"/>
                </a:solidFill>
              </a:rPr>
              <a:t>gebied</a:t>
            </a:r>
            <a:r>
              <a:rPr lang="en-US" sz="4800" b="1" dirty="0" smtClean="0">
                <a:solidFill>
                  <a:srgbClr val="7030A0"/>
                </a:solidFill>
              </a:rPr>
              <a:t> van: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* </a:t>
            </a:r>
            <a:r>
              <a:rPr lang="en-US" sz="2000" b="1" dirty="0" err="1" smtClean="0">
                <a:solidFill>
                  <a:srgbClr val="7030A0"/>
                </a:solidFill>
              </a:rPr>
              <a:t>Landschapsbescherming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en –</a:t>
            </a:r>
            <a:r>
              <a:rPr lang="en-US" sz="2000" b="1" dirty="0" err="1" smtClean="0">
                <a:solidFill>
                  <a:srgbClr val="7030A0"/>
                </a:solidFill>
              </a:rPr>
              <a:t>ontwikkeling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* </a:t>
            </a:r>
            <a:r>
              <a:rPr lang="en-US" sz="2000" b="1" dirty="0" err="1" smtClean="0">
                <a:solidFill>
                  <a:srgbClr val="7030A0"/>
                </a:solidFill>
              </a:rPr>
              <a:t>Natuurbescherming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en </a:t>
            </a:r>
            <a:r>
              <a:rPr lang="en-US" sz="2000" b="1" dirty="0" err="1" smtClean="0">
                <a:solidFill>
                  <a:srgbClr val="7030A0"/>
                </a:solidFill>
              </a:rPr>
              <a:t>ecologie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* </a:t>
            </a:r>
            <a:r>
              <a:rPr lang="en-US" sz="2000" b="1" dirty="0" err="1" smtClean="0">
                <a:solidFill>
                  <a:srgbClr val="7030A0"/>
                </a:solidFill>
              </a:rPr>
              <a:t>Cultuurhistorie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smtClean="0">
                <a:solidFill>
                  <a:srgbClr val="7030A0"/>
                </a:solidFill>
              </a:rPr>
              <a:t>* “</a:t>
            </a:r>
            <a:r>
              <a:rPr lang="en-US" sz="2000" b="1" dirty="0" smtClean="0">
                <a:solidFill>
                  <a:srgbClr val="7030A0"/>
                </a:solidFill>
              </a:rPr>
              <a:t>Naoberschap”</a:t>
            </a:r>
          </a:p>
          <a:p>
            <a:pPr marL="0" indent="0" algn="ctr">
              <a:buNone/>
            </a:pPr>
            <a:endParaRPr lang="nl-NL" sz="4800" b="1" dirty="0">
              <a:solidFill>
                <a:srgbClr val="C0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684568" y="48691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Brush Script MT" pitchFamily="66" charset="0"/>
              </a:rPr>
              <a:t>Ecologische</a:t>
            </a:r>
            <a:r>
              <a:rPr lang="en-US" dirty="0" smtClean="0">
                <a:solidFill>
                  <a:srgbClr val="00B050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Brush Script MT" pitchFamily="66" charset="0"/>
              </a:rPr>
              <a:t>HoofdStructuur</a:t>
            </a:r>
            <a:r>
              <a:rPr lang="en-US" dirty="0" smtClean="0">
                <a:solidFill>
                  <a:srgbClr val="00B050"/>
                </a:solidFill>
                <a:latin typeface="Brush Script MT" pitchFamily="66" charset="0"/>
              </a:rPr>
              <a:t> (EHS)</a:t>
            </a:r>
            <a:endParaRPr lang="nl-NL" dirty="0">
              <a:solidFill>
                <a:srgbClr val="00B050"/>
              </a:solidFill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Wetgeving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</a:t>
            </a:r>
            <a:r>
              <a:rPr lang="en-US" dirty="0" err="1" smtClean="0"/>
              <a:t>robuuste</a:t>
            </a:r>
            <a:r>
              <a:rPr lang="en-US" dirty="0" smtClean="0"/>
              <a:t> </a:t>
            </a:r>
            <a:r>
              <a:rPr lang="en-US" u="sng" dirty="0" err="1" smtClean="0"/>
              <a:t>verbindingszones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natuurgebieden</a:t>
            </a:r>
            <a:r>
              <a:rPr lang="en-US" dirty="0" smtClean="0"/>
              <a:t> in Nederland (</a:t>
            </a:r>
            <a:r>
              <a:rPr lang="en-US" dirty="0" err="1" smtClean="0"/>
              <a:t>o.a</a:t>
            </a:r>
            <a:r>
              <a:rPr lang="en-US" dirty="0" smtClean="0"/>
              <a:t>. de </a:t>
            </a:r>
            <a:r>
              <a:rPr lang="en-US" dirty="0" err="1" smtClean="0"/>
              <a:t>Beekbergse</a:t>
            </a:r>
            <a:r>
              <a:rPr lang="en-US" dirty="0" smtClean="0"/>
              <a:t> </a:t>
            </a:r>
            <a:r>
              <a:rPr lang="en-US" dirty="0" err="1" smtClean="0"/>
              <a:t>Poort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sz="3200" b="1" i="1" u="sng" dirty="0" err="1" smtClean="0">
                <a:solidFill>
                  <a:srgbClr val="0070C0"/>
                </a:solidFill>
              </a:rPr>
              <a:t>Doelen</a:t>
            </a:r>
            <a:endParaRPr lang="en-US" sz="3200" b="1" i="1" u="sng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Versterken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populatie</a:t>
            </a:r>
            <a:r>
              <a:rPr lang="en-US" dirty="0" smtClean="0"/>
              <a:t> door </a:t>
            </a:r>
            <a:r>
              <a:rPr lang="en-US" dirty="0" err="1" smtClean="0"/>
              <a:t>verplaatsingen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sz="3200" b="1" i="1" u="sng" dirty="0" err="1" smtClean="0">
                <a:solidFill>
                  <a:srgbClr val="0070C0"/>
                </a:solidFill>
              </a:rPr>
              <a:t>Voorbeelden</a:t>
            </a:r>
            <a:endParaRPr lang="en-US" sz="3200" b="1" i="1" u="sng" dirty="0" smtClean="0">
              <a:solidFill>
                <a:srgbClr val="0070C0"/>
              </a:solidFill>
            </a:endParaRPr>
          </a:p>
          <a:p>
            <a:r>
              <a:rPr lang="en-US" sz="2800" dirty="0" err="1" smtClean="0"/>
              <a:t>Ecoducten</a:t>
            </a:r>
            <a:endParaRPr lang="en-US" sz="2800" dirty="0" smtClean="0"/>
          </a:p>
          <a:p>
            <a:r>
              <a:rPr lang="en-US" sz="2800" dirty="0" err="1" smtClean="0"/>
              <a:t>Bomenrijen</a:t>
            </a:r>
            <a:r>
              <a:rPr lang="en-US" sz="2800" dirty="0" smtClean="0"/>
              <a:t>, </a:t>
            </a:r>
            <a:r>
              <a:rPr lang="en-US" sz="2800" dirty="0" err="1" smtClean="0"/>
              <a:t>heggen</a:t>
            </a:r>
            <a:r>
              <a:rPr lang="en-US" sz="2800" dirty="0" smtClean="0"/>
              <a:t> en </a:t>
            </a:r>
            <a:r>
              <a:rPr lang="en-US" sz="2800" dirty="0" err="1" smtClean="0"/>
              <a:t>struikgewas</a:t>
            </a:r>
            <a:r>
              <a:rPr lang="en-US" sz="2800" dirty="0" smtClean="0"/>
              <a:t>, </a:t>
            </a:r>
            <a:r>
              <a:rPr lang="en-US" sz="2800" dirty="0" err="1" smtClean="0"/>
              <a:t>onderbegroeiing</a:t>
            </a:r>
            <a:endParaRPr lang="en-US" sz="2800" dirty="0" smtClean="0"/>
          </a:p>
          <a:p>
            <a:r>
              <a:rPr lang="en-US" sz="2800" dirty="0" err="1" smtClean="0"/>
              <a:t>Beekoevers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403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4482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Draaihals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Brush Script MT" pitchFamily="66" charset="0"/>
              </a:rPr>
              <a:t>Appelvink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5388"/>
            <a:ext cx="8280919" cy="489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Zwarte</a:t>
            </a:r>
            <a:r>
              <a:rPr lang="en-US" sz="4000" b="1" dirty="0" smtClean="0">
                <a:latin typeface="Brush Script MT" pitchFamily="66" charset="0"/>
              </a:rPr>
              <a:t> </a:t>
            </a:r>
            <a:r>
              <a:rPr lang="en-US" sz="4000" b="1" dirty="0" err="1" smtClean="0">
                <a:latin typeface="Brush Script MT" pitchFamily="66" charset="0"/>
              </a:rPr>
              <a:t>Specht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980728"/>
            <a:ext cx="428625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Havik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Sperwer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2"/>
            <a:ext cx="806489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Brush Script MT" pitchFamily="66" charset="0"/>
              </a:rPr>
              <a:t>Kerkuil</a:t>
            </a:r>
            <a:endParaRPr lang="nl-NL" sz="4000" b="1" dirty="0">
              <a:latin typeface="Brush Script MT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Bosuil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40" y="1176003"/>
            <a:ext cx="4968552" cy="587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123</Words>
  <Application>Microsoft Office PowerPoint</Application>
  <PresentationFormat>Diavoorstelling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Natura 2000</vt:lpstr>
      <vt:lpstr>Ecologische HoofdStructuur (EHS)</vt:lpstr>
      <vt:lpstr>Draaihals</vt:lpstr>
      <vt:lpstr>Appelvink</vt:lpstr>
      <vt:lpstr>Zwarte Specht</vt:lpstr>
      <vt:lpstr>Havik</vt:lpstr>
      <vt:lpstr>Sperwer</vt:lpstr>
      <vt:lpstr>Kerkuil</vt:lpstr>
      <vt:lpstr>Bosuil</vt:lpstr>
      <vt:lpstr>Buizerd</vt:lpstr>
      <vt:lpstr>Houtsnip</vt:lpstr>
      <vt:lpstr>Goudvink</vt:lpstr>
      <vt:lpstr>VOS</vt:lpstr>
      <vt:lpstr>Das</vt:lpstr>
      <vt:lpstr>Wezel</vt:lpstr>
      <vt:lpstr>Rosse Vleermuis</vt:lpstr>
      <vt:lpstr>Ringslang</vt:lpstr>
      <vt:lpstr>Hazelworm</vt:lpstr>
      <vt:lpstr>Steun hard nodig, juist nu!!!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Hiskemuller</dc:creator>
  <cp:lastModifiedBy>Wouter Hiskemuller</cp:lastModifiedBy>
  <cp:revision>17</cp:revision>
  <dcterms:created xsi:type="dcterms:W3CDTF">2011-04-03T13:01:15Z</dcterms:created>
  <dcterms:modified xsi:type="dcterms:W3CDTF">2011-04-06T12:06:39Z</dcterms:modified>
</cp:coreProperties>
</file>